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2ce16d8c747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84d659a84745a0"/>
  </p:sldMasterIdLst>
  <p:sldIdLst>
    <p:sldId xmlns:r="http://schemas.openxmlformats.org/officeDocument/2006/relationships" id="256" r:id="R4cef5bad82894906"/>
    <p:sldId xmlns:r="http://schemas.openxmlformats.org/officeDocument/2006/relationships" id="257" r:id="R94cd8834f2b74006"/>
    <p:sldId xmlns:r="http://schemas.openxmlformats.org/officeDocument/2006/relationships" id="258" r:id="Rc5f8e9c3731745bf"/>
    <p:sldId xmlns:r="http://schemas.openxmlformats.org/officeDocument/2006/relationships" id="259" r:id="Rc3ffc6d4777b476b"/>
    <p:sldId xmlns:r="http://schemas.openxmlformats.org/officeDocument/2006/relationships" id="260" r:id="R43dc37c496474beb"/>
    <p:sldId xmlns:r="http://schemas.openxmlformats.org/officeDocument/2006/relationships" id="261" r:id="Rea3d1aa52af045d8"/>
    <p:sldId xmlns:r="http://schemas.openxmlformats.org/officeDocument/2006/relationships" id="262" r:id="Rf7f5ee6eba1c41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4d659a84745a0" /><Relationship Type="http://schemas.openxmlformats.org/officeDocument/2006/relationships/slide" Target="/ppt/slides/slide1.xml" Id="R4cef5bad82894906" /><Relationship Type="http://schemas.openxmlformats.org/officeDocument/2006/relationships/slide" Target="/ppt/slides/slide2.xml" Id="R94cd8834f2b74006" /><Relationship Type="http://schemas.openxmlformats.org/officeDocument/2006/relationships/slide" Target="/ppt/slides/slide3.xml" Id="Rc5f8e9c3731745bf" /><Relationship Type="http://schemas.openxmlformats.org/officeDocument/2006/relationships/slide" Target="/ppt/slides/slide4.xml" Id="Rc3ffc6d4777b476b" /><Relationship Type="http://schemas.openxmlformats.org/officeDocument/2006/relationships/slide" Target="/ppt/slides/slide5.xml" Id="R43dc37c496474beb" /><Relationship Type="http://schemas.openxmlformats.org/officeDocument/2006/relationships/slide" Target="/ppt/slides/slide6.xml" Id="Rea3d1aa52af045d8" /><Relationship Type="http://schemas.openxmlformats.org/officeDocument/2006/relationships/slide" Target="/ppt/slides/slide7.xml" Id="Rf7f5ee6eba1c41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4023efc88d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78699b7314c6b" /><Relationship Type="http://schemas.openxmlformats.org/officeDocument/2006/relationships/theme" Target="/ppt/slideMasters/theme/theme1.xml" Id="Rf0225f9a98ca41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578699b7314c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8c6a13aee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78b0b21e940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ad60e52f148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81dcc4ae64a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ae33e02124e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138f4ab8b42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0b50af7cc42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BSL BYGG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12 219 010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1 255 671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985 464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5 706 271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7 295 122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LUNDE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LISBETH STRAND LUNDE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Lunde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steffen.lunde.bsl@enivest.net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812 893 602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BSL BYGG AS</a:t>
            </a:r>
          </a:p>
        </p:txBody>
      </p:sp>
    </p:spTree>
  </p:cSld>
  <p:clrMapOvr>
    <a:masterClrMapping xmlns:a="http://schemas.openxmlformats.org/drawingml/2006/main"/>
  </p:clrMapOvr>
</p:sld>
</file>