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8bf53e40e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801d6de7c48f9"/>
  </p:sldMasterIdLst>
  <p:sldIdLst>
    <p:sldId xmlns:r="http://schemas.openxmlformats.org/officeDocument/2006/relationships" id="256" r:id="Re21ce5cd5b9d44ad"/>
    <p:sldId xmlns:r="http://schemas.openxmlformats.org/officeDocument/2006/relationships" id="257" r:id="R2998265af96a4406"/>
    <p:sldId xmlns:r="http://schemas.openxmlformats.org/officeDocument/2006/relationships" id="258" r:id="R6d426c5ecee043c3"/>
    <p:sldId xmlns:r="http://schemas.openxmlformats.org/officeDocument/2006/relationships" id="259" r:id="R28598872044f4623"/>
    <p:sldId xmlns:r="http://schemas.openxmlformats.org/officeDocument/2006/relationships" id="260" r:id="Rdbb4db0dabbf4029"/>
    <p:sldId xmlns:r="http://schemas.openxmlformats.org/officeDocument/2006/relationships" id="261" r:id="R962b358f554340e4"/>
    <p:sldId xmlns:r="http://schemas.openxmlformats.org/officeDocument/2006/relationships" id="262" r:id="R6ce748edab9c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801d6de7c48f9" /><Relationship Type="http://schemas.openxmlformats.org/officeDocument/2006/relationships/slide" Target="/ppt/slides/slide1.xml" Id="Re21ce5cd5b9d44ad" /><Relationship Type="http://schemas.openxmlformats.org/officeDocument/2006/relationships/slide" Target="/ppt/slides/slide2.xml" Id="R2998265af96a4406" /><Relationship Type="http://schemas.openxmlformats.org/officeDocument/2006/relationships/slide" Target="/ppt/slides/slide3.xml" Id="R6d426c5ecee043c3" /><Relationship Type="http://schemas.openxmlformats.org/officeDocument/2006/relationships/slide" Target="/ppt/slides/slide4.xml" Id="R28598872044f4623" /><Relationship Type="http://schemas.openxmlformats.org/officeDocument/2006/relationships/slide" Target="/ppt/slides/slide5.xml" Id="Rdbb4db0dabbf4029" /><Relationship Type="http://schemas.openxmlformats.org/officeDocument/2006/relationships/slide" Target="/ppt/slides/slide6.xml" Id="R962b358f554340e4" /><Relationship Type="http://schemas.openxmlformats.org/officeDocument/2006/relationships/slide" Target="/ppt/slides/slide7.xml" Id="R6ce748edab9c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a6bcf20d5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958b8338479b" /><Relationship Type="http://schemas.openxmlformats.org/officeDocument/2006/relationships/theme" Target="/ppt/slideMasters/theme/theme1.xml" Id="R90db7eb3578a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c958b8338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b03b8bcb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891d41987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0c9b1cab3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75343d2a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0cbecdb9a49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a18d1942a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9f6172b124f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CCC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13 660 527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19 948 284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20 027 281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Lundgrens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812 855 352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 INVEST AS</a:t>
            </a:r>
          </a:p>
        </p:txBody>
      </p:sp>
    </p:spTree>
  </p:cSld>
  <p:clrMapOvr>
    <a:masterClrMapping xmlns:a="http://schemas.openxmlformats.org/drawingml/2006/main"/>
  </p:clrMapOvr>
</p:sld>
</file>