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6cd655fbc44f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f2a827d5d84339"/>
  </p:sldMasterIdLst>
  <p:sldIdLst>
    <p:sldId xmlns:r="http://schemas.openxmlformats.org/officeDocument/2006/relationships" id="256" r:id="R57cea0a3c68f4248"/>
    <p:sldId xmlns:r="http://schemas.openxmlformats.org/officeDocument/2006/relationships" id="257" r:id="R9528f6caad2d40cf"/>
    <p:sldId xmlns:r="http://schemas.openxmlformats.org/officeDocument/2006/relationships" id="258" r:id="R950e812d92194a03"/>
    <p:sldId xmlns:r="http://schemas.openxmlformats.org/officeDocument/2006/relationships" id="259" r:id="R4e88fce611084692"/>
    <p:sldId xmlns:r="http://schemas.openxmlformats.org/officeDocument/2006/relationships" id="260" r:id="Rde6eb33c254c41d7"/>
    <p:sldId xmlns:r="http://schemas.openxmlformats.org/officeDocument/2006/relationships" id="261" r:id="R3d4b241c642149b2"/>
    <p:sldId xmlns:r="http://schemas.openxmlformats.org/officeDocument/2006/relationships" id="262" r:id="R5794d649f94349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2a827d5d84339" /><Relationship Type="http://schemas.openxmlformats.org/officeDocument/2006/relationships/slide" Target="/ppt/slides/slide1.xml" Id="R57cea0a3c68f4248" /><Relationship Type="http://schemas.openxmlformats.org/officeDocument/2006/relationships/slide" Target="/ppt/slides/slide2.xml" Id="R9528f6caad2d40cf" /><Relationship Type="http://schemas.openxmlformats.org/officeDocument/2006/relationships/slide" Target="/ppt/slides/slide3.xml" Id="R950e812d92194a03" /><Relationship Type="http://schemas.openxmlformats.org/officeDocument/2006/relationships/slide" Target="/ppt/slides/slide4.xml" Id="R4e88fce611084692" /><Relationship Type="http://schemas.openxmlformats.org/officeDocument/2006/relationships/slide" Target="/ppt/slides/slide5.xml" Id="Rde6eb33c254c41d7" /><Relationship Type="http://schemas.openxmlformats.org/officeDocument/2006/relationships/slide" Target="/ppt/slides/slide6.xml" Id="R3d4b241c642149b2" /><Relationship Type="http://schemas.openxmlformats.org/officeDocument/2006/relationships/slide" Target="/ppt/slides/slide7.xml" Id="R5794d649f94349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e044ee14a46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6b74a62e745ff" /><Relationship Type="http://schemas.openxmlformats.org/officeDocument/2006/relationships/theme" Target="/ppt/slideMasters/theme/theme1.xml" Id="R78b85b32812c4a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6b74a62e745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fbc92d55941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7b1eef99b40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efe9992c142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199d455884b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1611e7dbf43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24056505b48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f464afd59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LEXBERG PROSJEKTADMINISTRASJON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LEXBERG PROSJEKTADMINISTRASJON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LEXBERG PROSJEKTADMINISTRASJON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LEXBERG PROSJEKTADMINISTRASJON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LEXBERG PROSJEKTADMINISTRASJON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LEXBERG PROSJEKTADMINISTRASJON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2 764 599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1 434 848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1 782 667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6 564 110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7 748 399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LEXBERG PROSJEKTADMINISTRASJON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LEXBERG BØRRE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LEXBERG PROSJEKTADMINISTRASJON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Haagensens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812 828 622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LEXBERG PROSJEKTADMINISTRASJON AS</a:t>
            </a:r>
          </a:p>
        </p:txBody>
      </p:sp>
    </p:spTree>
  </p:cSld>
  <p:clrMapOvr>
    <a:masterClrMapping xmlns:a="http://schemas.openxmlformats.org/drawingml/2006/main"/>
  </p:clrMapOvr>
</p:sld>
</file>