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52c11162d4a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4591a3f0d64a39"/>
  </p:sldMasterIdLst>
  <p:sldIdLst>
    <p:sldId xmlns:r="http://schemas.openxmlformats.org/officeDocument/2006/relationships" id="256" r:id="Rc3f4f9e7bd1941b9"/>
    <p:sldId xmlns:r="http://schemas.openxmlformats.org/officeDocument/2006/relationships" id="257" r:id="R3072b7e20d5f443e"/>
    <p:sldId xmlns:r="http://schemas.openxmlformats.org/officeDocument/2006/relationships" id="258" r:id="R00db6a5f70d04a00"/>
    <p:sldId xmlns:r="http://schemas.openxmlformats.org/officeDocument/2006/relationships" id="259" r:id="R46af23974efa465a"/>
    <p:sldId xmlns:r="http://schemas.openxmlformats.org/officeDocument/2006/relationships" id="260" r:id="R99cedeb7f8b0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4591a3f0d64a39" /><Relationship Type="http://schemas.openxmlformats.org/officeDocument/2006/relationships/slide" Target="/ppt/slides/slide1.xml" Id="Rc3f4f9e7bd1941b9" /><Relationship Type="http://schemas.openxmlformats.org/officeDocument/2006/relationships/slide" Target="/ppt/slides/slide2.xml" Id="R3072b7e20d5f443e" /><Relationship Type="http://schemas.openxmlformats.org/officeDocument/2006/relationships/slide" Target="/ppt/slides/slide3.xml" Id="R00db6a5f70d04a00" /><Relationship Type="http://schemas.openxmlformats.org/officeDocument/2006/relationships/slide" Target="/ppt/slides/slide4.xml" Id="R46af23974efa465a" /><Relationship Type="http://schemas.openxmlformats.org/officeDocument/2006/relationships/slide" Target="/ppt/slides/slide5.xml" Id="R99cedeb7f8b0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8eb903650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94bb15424315" /><Relationship Type="http://schemas.openxmlformats.org/officeDocument/2006/relationships/theme" Target="/ppt/slideMasters/theme/theme1.xml" Id="R3fe90966765b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594bb1542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b5d2f58944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9b256d2b2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d6aa1b44b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7e30ff8514e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519b32eb4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FLEX VASK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VASK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FLEX VASK &amp;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VASK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VASK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VASK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812 815 482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FLEX VASK &amp; TRANSPORT AS</a:t>
            </a:r>
          </a:p>
        </p:txBody>
      </p:sp>
    </p:spTree>
  </p:cSld>
  <p:clrMapOvr>
    <a:masterClrMapping xmlns:a="http://schemas.openxmlformats.org/drawingml/2006/main"/>
  </p:clrMapOvr>
</p:sld>
</file>