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03764d026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2be74ff524d12"/>
  </p:sldMasterIdLst>
  <p:sldIdLst>
    <p:sldId xmlns:r="http://schemas.openxmlformats.org/officeDocument/2006/relationships" id="256" r:id="Reaa6845afe004cb9"/>
    <p:sldId xmlns:r="http://schemas.openxmlformats.org/officeDocument/2006/relationships" id="257" r:id="R35bbaabbbc80416e"/>
    <p:sldId xmlns:r="http://schemas.openxmlformats.org/officeDocument/2006/relationships" id="258" r:id="R07bbe15e74674ec2"/>
    <p:sldId xmlns:r="http://schemas.openxmlformats.org/officeDocument/2006/relationships" id="259" r:id="Ra8d33f6c9e614e96"/>
    <p:sldId xmlns:r="http://schemas.openxmlformats.org/officeDocument/2006/relationships" id="260" r:id="Rd94165d876334106"/>
    <p:sldId xmlns:r="http://schemas.openxmlformats.org/officeDocument/2006/relationships" id="261" r:id="R33190fdf1b07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2be74ff524d12" /><Relationship Type="http://schemas.openxmlformats.org/officeDocument/2006/relationships/slide" Target="/ppt/slides/slide1.xml" Id="Reaa6845afe004cb9" /><Relationship Type="http://schemas.openxmlformats.org/officeDocument/2006/relationships/slide" Target="/ppt/slides/slide2.xml" Id="R35bbaabbbc80416e" /><Relationship Type="http://schemas.openxmlformats.org/officeDocument/2006/relationships/slide" Target="/ppt/slides/slide3.xml" Id="R07bbe15e74674ec2" /><Relationship Type="http://schemas.openxmlformats.org/officeDocument/2006/relationships/slide" Target="/ppt/slides/slide4.xml" Id="Ra8d33f6c9e614e96" /><Relationship Type="http://schemas.openxmlformats.org/officeDocument/2006/relationships/slide" Target="/ppt/slides/slide5.xml" Id="Rd94165d876334106" /><Relationship Type="http://schemas.openxmlformats.org/officeDocument/2006/relationships/slide" Target="/ppt/slides/slide6.xml" Id="R33190fdf1b07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1f0e9bc55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d778cf4bf4f56" /><Relationship Type="http://schemas.openxmlformats.org/officeDocument/2006/relationships/theme" Target="/ppt/slideMasters/theme/theme1.xml" Id="R05f0528d4a99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d778cf4bf4f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ed0a99bd0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d732d828f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79b4753684e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ae375d8f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78d77711845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f7fbb72f84c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REDERGÅRD &amp;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REDERGÅRD &amp; SANDNES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REDERGÅRD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 THOR MARGIDO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812 794 892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REDERGÅRD &amp; SANDNES AS</a:t>
            </a:r>
          </a:p>
        </p:txBody>
      </p:sp>
    </p:spTree>
  </p:cSld>
  <p:clrMapOvr>
    <a:masterClrMapping xmlns:a="http://schemas.openxmlformats.org/drawingml/2006/main"/>
  </p:clrMapOvr>
</p:sld>
</file>