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e24e08942146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9b4c44cd4345ce"/>
  </p:sldMasterIdLst>
  <p:sldIdLst>
    <p:sldId xmlns:r="http://schemas.openxmlformats.org/officeDocument/2006/relationships" id="256" r:id="Rd1ce0a3fa0cf42e6"/>
    <p:sldId xmlns:r="http://schemas.openxmlformats.org/officeDocument/2006/relationships" id="257" r:id="Reed3921789dc47e5"/>
    <p:sldId xmlns:r="http://schemas.openxmlformats.org/officeDocument/2006/relationships" id="258" r:id="Re8a42bbc48a64971"/>
    <p:sldId xmlns:r="http://schemas.openxmlformats.org/officeDocument/2006/relationships" id="259" r:id="R81d2053021ed4839"/>
    <p:sldId xmlns:r="http://schemas.openxmlformats.org/officeDocument/2006/relationships" id="260" r:id="R63e024a3bea24b31"/>
    <p:sldId xmlns:r="http://schemas.openxmlformats.org/officeDocument/2006/relationships" id="261" r:id="Rd7fe98d926004df4"/>
    <p:sldId xmlns:r="http://schemas.openxmlformats.org/officeDocument/2006/relationships" id="262" r:id="R6d0837e71b4049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b4c44cd4345ce" /><Relationship Type="http://schemas.openxmlformats.org/officeDocument/2006/relationships/slide" Target="/ppt/slides/slide1.xml" Id="Rd1ce0a3fa0cf42e6" /><Relationship Type="http://schemas.openxmlformats.org/officeDocument/2006/relationships/slide" Target="/ppt/slides/slide2.xml" Id="Reed3921789dc47e5" /><Relationship Type="http://schemas.openxmlformats.org/officeDocument/2006/relationships/slide" Target="/ppt/slides/slide3.xml" Id="Re8a42bbc48a64971" /><Relationship Type="http://schemas.openxmlformats.org/officeDocument/2006/relationships/slide" Target="/ppt/slides/slide4.xml" Id="R81d2053021ed4839" /><Relationship Type="http://schemas.openxmlformats.org/officeDocument/2006/relationships/slide" Target="/ppt/slides/slide5.xml" Id="R63e024a3bea24b31" /><Relationship Type="http://schemas.openxmlformats.org/officeDocument/2006/relationships/slide" Target="/ppt/slides/slide6.xml" Id="Rd7fe98d926004df4" /><Relationship Type="http://schemas.openxmlformats.org/officeDocument/2006/relationships/slide" Target="/ppt/slides/slide7.xml" Id="R6d0837e71b4049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6acaa70d04d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7a0ecf6af40c9" /><Relationship Type="http://schemas.openxmlformats.org/officeDocument/2006/relationships/theme" Target="/ppt/slideMasters/theme/theme1.xml" Id="R2e3e00b8380b43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7a0ecf6af40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c6e299fc54d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34045d9024d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936398b3b42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2a63494e64e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43d7cb6a041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5826e60d74d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cf1c0dfbe4e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GUELL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−1 186 733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4 979 334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5 395 628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HÅHEIM TORLEIF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Torleif Håheim, Steinberget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torleif@trh-as.no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812 765 752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GUELL AS</a:t>
            </a:r>
          </a:p>
        </p:txBody>
      </p:sp>
    </p:spTree>
  </p:cSld>
  <p:clrMapOvr>
    <a:masterClrMapping xmlns:a="http://schemas.openxmlformats.org/drawingml/2006/main"/>
  </p:clrMapOvr>
</p:sld>
</file>