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5b33ba6cf1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39824ce8a458e"/>
  </p:sldMasterIdLst>
  <p:sldIdLst>
    <p:sldId xmlns:r="http://schemas.openxmlformats.org/officeDocument/2006/relationships" id="256" r:id="Ra8355c87e3c345dc"/>
    <p:sldId xmlns:r="http://schemas.openxmlformats.org/officeDocument/2006/relationships" id="257" r:id="Rb424687c77554f8f"/>
    <p:sldId xmlns:r="http://schemas.openxmlformats.org/officeDocument/2006/relationships" id="258" r:id="Rebe59f5b1eee4b06"/>
    <p:sldId xmlns:r="http://schemas.openxmlformats.org/officeDocument/2006/relationships" id="259" r:id="Rb9063dfebebc4e02"/>
    <p:sldId xmlns:r="http://schemas.openxmlformats.org/officeDocument/2006/relationships" id="260" r:id="R5a8fc49787914601"/>
    <p:sldId xmlns:r="http://schemas.openxmlformats.org/officeDocument/2006/relationships" id="261" r:id="R8f76c9b4fab34f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39824ce8a458e" /><Relationship Type="http://schemas.openxmlformats.org/officeDocument/2006/relationships/slide" Target="/ppt/slides/slide1.xml" Id="Ra8355c87e3c345dc" /><Relationship Type="http://schemas.openxmlformats.org/officeDocument/2006/relationships/slide" Target="/ppt/slides/slide2.xml" Id="Rb424687c77554f8f" /><Relationship Type="http://schemas.openxmlformats.org/officeDocument/2006/relationships/slide" Target="/ppt/slides/slide3.xml" Id="Rebe59f5b1eee4b06" /><Relationship Type="http://schemas.openxmlformats.org/officeDocument/2006/relationships/slide" Target="/ppt/slides/slide4.xml" Id="Rb9063dfebebc4e02" /><Relationship Type="http://schemas.openxmlformats.org/officeDocument/2006/relationships/slide" Target="/ppt/slides/slide5.xml" Id="R5a8fc49787914601" /><Relationship Type="http://schemas.openxmlformats.org/officeDocument/2006/relationships/slide" Target="/ppt/slides/slide6.xml" Id="R8f76c9b4fab34f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3476f500d4e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fdd63d2fb4795" /><Relationship Type="http://schemas.openxmlformats.org/officeDocument/2006/relationships/theme" Target="/ppt/slideMasters/theme/theme1.xml" Id="R804b103b833d49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fdd63d2fb47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c8ef5fe874b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c153da33644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af66805524a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08bd9b00842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a89e6760042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d3a26ab8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188 722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812 428 462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ENGINEERING AS</a:t>
            </a:r>
          </a:p>
        </p:txBody>
      </p:sp>
    </p:spTree>
  </p:cSld>
  <p:clrMapOvr>
    <a:masterClrMapping xmlns:a="http://schemas.openxmlformats.org/drawingml/2006/main"/>
  </p:clrMapOvr>
</p:sld>
</file>