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2039eee556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49c78eb854303"/>
  </p:sldMasterIdLst>
  <p:sldIdLst>
    <p:sldId xmlns:r="http://schemas.openxmlformats.org/officeDocument/2006/relationships" id="256" r:id="Rdbbfe71f25874f44"/>
    <p:sldId xmlns:r="http://schemas.openxmlformats.org/officeDocument/2006/relationships" id="257" r:id="Rfe444d6f34734887"/>
    <p:sldId xmlns:r="http://schemas.openxmlformats.org/officeDocument/2006/relationships" id="258" r:id="R242fd29dffb94dd8"/>
    <p:sldId xmlns:r="http://schemas.openxmlformats.org/officeDocument/2006/relationships" id="259" r:id="Re75e24a6df184ba9"/>
    <p:sldId xmlns:r="http://schemas.openxmlformats.org/officeDocument/2006/relationships" id="260" r:id="R0292ae8e1fb34aa7"/>
    <p:sldId xmlns:r="http://schemas.openxmlformats.org/officeDocument/2006/relationships" id="261" r:id="R1302ba94fd1345e0"/>
    <p:sldId xmlns:r="http://schemas.openxmlformats.org/officeDocument/2006/relationships" id="262" r:id="R390224b996bb45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49c78eb854303" /><Relationship Type="http://schemas.openxmlformats.org/officeDocument/2006/relationships/slide" Target="/ppt/slides/slide1.xml" Id="Rdbbfe71f25874f44" /><Relationship Type="http://schemas.openxmlformats.org/officeDocument/2006/relationships/slide" Target="/ppt/slides/slide2.xml" Id="Rfe444d6f34734887" /><Relationship Type="http://schemas.openxmlformats.org/officeDocument/2006/relationships/slide" Target="/ppt/slides/slide3.xml" Id="R242fd29dffb94dd8" /><Relationship Type="http://schemas.openxmlformats.org/officeDocument/2006/relationships/slide" Target="/ppt/slides/slide4.xml" Id="Re75e24a6df184ba9" /><Relationship Type="http://schemas.openxmlformats.org/officeDocument/2006/relationships/slide" Target="/ppt/slides/slide5.xml" Id="R0292ae8e1fb34aa7" /><Relationship Type="http://schemas.openxmlformats.org/officeDocument/2006/relationships/slide" Target="/ppt/slides/slide6.xml" Id="R1302ba94fd1345e0" /><Relationship Type="http://schemas.openxmlformats.org/officeDocument/2006/relationships/slide" Target="/ppt/slides/slide7.xml" Id="R390224b996bb45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aa3e4fe194d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a51c3afc14c57" /><Relationship Type="http://schemas.openxmlformats.org/officeDocument/2006/relationships/theme" Target="/ppt/slideMasters/theme/theme1.xml" Id="Rdf670b006a33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a51c3afc1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0d6790be3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3a07eac1e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a58a3ee21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6aead31eb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1571630046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ba095e9f842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54c60796f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TERMOGRAFI OG BYGGTEKNIKK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TERMOGRAFI OG BYGGTEKNIKK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2 287 509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2 950 099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3 610 828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ANDRÉ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Holumbakken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812 166 352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TERMOGRAFI OG BYGGTEKNIKK AS</a:t>
            </a:r>
          </a:p>
        </p:txBody>
      </p:sp>
    </p:spTree>
  </p:cSld>
  <p:clrMapOvr>
    <a:masterClrMapping xmlns:a="http://schemas.openxmlformats.org/drawingml/2006/main"/>
  </p:clrMapOvr>
</p:sld>
</file>