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c44de2e227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ffb6538f8490b"/>
  </p:sldMasterIdLst>
  <p:sldIdLst>
    <p:sldId xmlns:r="http://schemas.openxmlformats.org/officeDocument/2006/relationships" id="256" r:id="Rc4a87b6669134ddd"/>
    <p:sldId xmlns:r="http://schemas.openxmlformats.org/officeDocument/2006/relationships" id="257" r:id="R380fcc44e3e74283"/>
    <p:sldId xmlns:r="http://schemas.openxmlformats.org/officeDocument/2006/relationships" id="258" r:id="R52b45a3a98884059"/>
    <p:sldId xmlns:r="http://schemas.openxmlformats.org/officeDocument/2006/relationships" id="259" r:id="R28f2e3d4fe204e4f"/>
    <p:sldId xmlns:r="http://schemas.openxmlformats.org/officeDocument/2006/relationships" id="260" r:id="R0a16cdcba3814df8"/>
    <p:sldId xmlns:r="http://schemas.openxmlformats.org/officeDocument/2006/relationships" id="261" r:id="R641d72ba5cb64f64"/>
    <p:sldId xmlns:r="http://schemas.openxmlformats.org/officeDocument/2006/relationships" id="262" r:id="Rddd8963cc8194a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ffb6538f8490b" /><Relationship Type="http://schemas.openxmlformats.org/officeDocument/2006/relationships/slide" Target="/ppt/slides/slide1.xml" Id="Rc4a87b6669134ddd" /><Relationship Type="http://schemas.openxmlformats.org/officeDocument/2006/relationships/slide" Target="/ppt/slides/slide2.xml" Id="R380fcc44e3e74283" /><Relationship Type="http://schemas.openxmlformats.org/officeDocument/2006/relationships/slide" Target="/ppt/slides/slide3.xml" Id="R52b45a3a98884059" /><Relationship Type="http://schemas.openxmlformats.org/officeDocument/2006/relationships/slide" Target="/ppt/slides/slide4.xml" Id="R28f2e3d4fe204e4f" /><Relationship Type="http://schemas.openxmlformats.org/officeDocument/2006/relationships/slide" Target="/ppt/slides/slide5.xml" Id="R0a16cdcba3814df8" /><Relationship Type="http://schemas.openxmlformats.org/officeDocument/2006/relationships/slide" Target="/ppt/slides/slide6.xml" Id="R641d72ba5cb64f64" /><Relationship Type="http://schemas.openxmlformats.org/officeDocument/2006/relationships/slide" Target="/ppt/slides/slide7.xml" Id="Rddd8963cc8194a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a66587fcd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b7a2baf6045d6" /><Relationship Type="http://schemas.openxmlformats.org/officeDocument/2006/relationships/theme" Target="/ppt/slideMasters/theme/theme1.xml" Id="Rb6fd66aca22449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bb7a2baf60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fd96e843746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d1d9471af4b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51486266e44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b8ed29be4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78f8d2fac4b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db13dceeb44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ffd64729f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HOTEL AAK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AAK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HOTEL AAK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AAK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AAK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AAK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509 415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1 865 603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3 555 404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AAK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LANDMARKS EFTF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KRISTINE  –  32,5 %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ODD ERIK  –  32,5 %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AAK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Romsdalsvegen 9842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hotelaak.no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811 934 232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AAK AS</a:t>
            </a:r>
          </a:p>
        </p:txBody>
      </p:sp>
    </p:spTree>
  </p:cSld>
  <p:clrMapOvr>
    <a:masterClrMapping xmlns:a="http://schemas.openxmlformats.org/drawingml/2006/main"/>
  </p:clrMapOvr>
</p:sld>
</file>