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3a494bc41a4a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08f44d95ff4eaa"/>
  </p:sldMasterIdLst>
  <p:sldIdLst>
    <p:sldId xmlns:r="http://schemas.openxmlformats.org/officeDocument/2006/relationships" id="256" r:id="R4b88a764df9a4839"/>
    <p:sldId xmlns:r="http://schemas.openxmlformats.org/officeDocument/2006/relationships" id="257" r:id="R27b8cd6bf1ba4778"/>
    <p:sldId xmlns:r="http://schemas.openxmlformats.org/officeDocument/2006/relationships" id="258" r:id="Radee2d512652466b"/>
    <p:sldId xmlns:r="http://schemas.openxmlformats.org/officeDocument/2006/relationships" id="259" r:id="Rf38f336c6d3d4731"/>
    <p:sldId xmlns:r="http://schemas.openxmlformats.org/officeDocument/2006/relationships" id="260" r:id="Rfb5cb25ba14e42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08f44d95ff4eaa" /><Relationship Type="http://schemas.openxmlformats.org/officeDocument/2006/relationships/slide" Target="/ppt/slides/slide1.xml" Id="R4b88a764df9a4839" /><Relationship Type="http://schemas.openxmlformats.org/officeDocument/2006/relationships/slide" Target="/ppt/slides/slide2.xml" Id="R27b8cd6bf1ba4778" /><Relationship Type="http://schemas.openxmlformats.org/officeDocument/2006/relationships/slide" Target="/ppt/slides/slide3.xml" Id="Radee2d512652466b" /><Relationship Type="http://schemas.openxmlformats.org/officeDocument/2006/relationships/slide" Target="/ppt/slides/slide4.xml" Id="Rf38f336c6d3d4731" /><Relationship Type="http://schemas.openxmlformats.org/officeDocument/2006/relationships/slide" Target="/ppt/slides/slide5.xml" Id="Rfb5cb25ba14e42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2cce93901f4b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70792b072458a" /><Relationship Type="http://schemas.openxmlformats.org/officeDocument/2006/relationships/theme" Target="/ppt/slideMasters/theme/theme1.xml" Id="Rcc80b8620bf949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f70792b07245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13748311d49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50d6899e440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907de775246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cab31866246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314b1ad2444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SOLLI INDUSTRIMONTASJE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 INDUSTRIMONTASJE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 INDUSTRIMONTASJE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 INDUSTRIMONTASJE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 INDUSTRIMONTASJE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 INDUSTRIMONTASJE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811 890 952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 INDUSTRIMONTASJE AS</a:t>
            </a:r>
          </a:p>
        </p:txBody>
      </p:sp>
    </p:spTree>
  </p:cSld>
  <p:clrMapOvr>
    <a:masterClrMapping xmlns:a="http://schemas.openxmlformats.org/drawingml/2006/main"/>
  </p:clrMapOvr>
</p:sld>
</file>