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ebb11b78e447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ad94b618f4471a"/>
  </p:sldMasterIdLst>
  <p:sldIdLst>
    <p:sldId xmlns:r="http://schemas.openxmlformats.org/officeDocument/2006/relationships" id="256" r:id="Rc26320d2ee714a81"/>
    <p:sldId xmlns:r="http://schemas.openxmlformats.org/officeDocument/2006/relationships" id="257" r:id="Rfc2badfec68d4e72"/>
    <p:sldId xmlns:r="http://schemas.openxmlformats.org/officeDocument/2006/relationships" id="258" r:id="R39259016389e4475"/>
    <p:sldId xmlns:r="http://schemas.openxmlformats.org/officeDocument/2006/relationships" id="259" r:id="R04d56bd6a97e461a"/>
    <p:sldId xmlns:r="http://schemas.openxmlformats.org/officeDocument/2006/relationships" id="260" r:id="R42d1861f915244fe"/>
    <p:sldId xmlns:r="http://schemas.openxmlformats.org/officeDocument/2006/relationships" id="261" r:id="Rf23df1fae09a43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ad94b618f4471a" /><Relationship Type="http://schemas.openxmlformats.org/officeDocument/2006/relationships/slide" Target="/ppt/slides/slide1.xml" Id="Rc26320d2ee714a81" /><Relationship Type="http://schemas.openxmlformats.org/officeDocument/2006/relationships/slide" Target="/ppt/slides/slide2.xml" Id="Rfc2badfec68d4e72" /><Relationship Type="http://schemas.openxmlformats.org/officeDocument/2006/relationships/slide" Target="/ppt/slides/slide3.xml" Id="R39259016389e4475" /><Relationship Type="http://schemas.openxmlformats.org/officeDocument/2006/relationships/slide" Target="/ppt/slides/slide4.xml" Id="R04d56bd6a97e461a" /><Relationship Type="http://schemas.openxmlformats.org/officeDocument/2006/relationships/slide" Target="/ppt/slides/slide5.xml" Id="R42d1861f915244fe" /><Relationship Type="http://schemas.openxmlformats.org/officeDocument/2006/relationships/slide" Target="/ppt/slides/slide6.xml" Id="Rf23df1fae09a43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bfd47dd8994d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900b7cd644e46" /><Relationship Type="http://schemas.openxmlformats.org/officeDocument/2006/relationships/theme" Target="/ppt/slideMasters/theme/theme1.xml" Id="R4f0ec695554e40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7900b7cd644e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145cf432d46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893d32fbf4d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ca45e0d6140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7260e764a43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3be98e0a24e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de196b9b348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DALE ANLEGGSGARTNER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ANLEGGSGARTNER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 ANLEGGSGARTNER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ANLEGGSGARTNER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ANLEGGSGARTNER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ANLEGGSGARTNER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KRISTOFFER DALE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ANLEGGSGARTNER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Krystallveien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9408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post@daleanleggsgartner.no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daleanleggsgartner.no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811 810 622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ANLEGGSGARTNER AS</a:t>
            </a:r>
          </a:p>
        </p:txBody>
      </p:sp>
    </p:spTree>
  </p:cSld>
  <p:clrMapOvr>
    <a:masterClrMapping xmlns:a="http://schemas.openxmlformats.org/drawingml/2006/main"/>
  </p:clrMapOvr>
</p:sld>
</file>