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842c2bd2af24b4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44778a34bde48c1"/>
  </p:sldMasterIdLst>
  <p:sldIdLst>
    <p:sldId xmlns:r="http://schemas.openxmlformats.org/officeDocument/2006/relationships" id="256" r:id="R8628afaa7726443e"/>
    <p:sldId xmlns:r="http://schemas.openxmlformats.org/officeDocument/2006/relationships" id="257" r:id="Rf2a8e1eefc3349fd"/>
    <p:sldId xmlns:r="http://schemas.openxmlformats.org/officeDocument/2006/relationships" id="258" r:id="R936ff8b9472a4b0b"/>
    <p:sldId xmlns:r="http://schemas.openxmlformats.org/officeDocument/2006/relationships" id="259" r:id="R3011640d92df47d6"/>
    <p:sldId xmlns:r="http://schemas.openxmlformats.org/officeDocument/2006/relationships" id="260" r:id="R715f68e60f564128"/>
    <p:sldId xmlns:r="http://schemas.openxmlformats.org/officeDocument/2006/relationships" id="261" r:id="R561cfeb54b214518"/>
    <p:sldId xmlns:r="http://schemas.openxmlformats.org/officeDocument/2006/relationships" id="262" r:id="Rd9e7b809943d49c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44778a34bde48c1" /><Relationship Type="http://schemas.openxmlformats.org/officeDocument/2006/relationships/slide" Target="/ppt/slides/slide1.xml" Id="R8628afaa7726443e" /><Relationship Type="http://schemas.openxmlformats.org/officeDocument/2006/relationships/slide" Target="/ppt/slides/slide2.xml" Id="Rf2a8e1eefc3349fd" /><Relationship Type="http://schemas.openxmlformats.org/officeDocument/2006/relationships/slide" Target="/ppt/slides/slide3.xml" Id="R936ff8b9472a4b0b" /><Relationship Type="http://schemas.openxmlformats.org/officeDocument/2006/relationships/slide" Target="/ppt/slides/slide4.xml" Id="R3011640d92df47d6" /><Relationship Type="http://schemas.openxmlformats.org/officeDocument/2006/relationships/slide" Target="/ppt/slides/slide5.xml" Id="R715f68e60f564128" /><Relationship Type="http://schemas.openxmlformats.org/officeDocument/2006/relationships/slide" Target="/ppt/slides/slide6.xml" Id="R561cfeb54b214518" /><Relationship Type="http://schemas.openxmlformats.org/officeDocument/2006/relationships/slide" Target="/ppt/slides/slide7.xml" Id="Rd9e7b809943d49c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2947aa9165e416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4732e4380e49c4" /><Relationship Type="http://schemas.openxmlformats.org/officeDocument/2006/relationships/theme" Target="/ppt/slideMasters/theme/theme1.xml" Id="Rbea368a87acd434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74732e4380e49c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5dd5fa614340d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27a1f3e6aa428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943a4ec9a04c9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10ba1e80f54b1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61e5264bce4c4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80b3a0918046b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44d18d25d34c2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ACERTAS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ACERTAS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ACERTAS AS ble etablert [år] og holder til i Hell.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ACERTAS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ACERTAS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ACERTAS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633 947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603 067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10 855 284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36 634 786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38 649 335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ACERTAS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DYBVAD MAGNUS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ACERTAS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 Vestre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7517 Hell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md@kverva.no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811 772 402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ACERTAS AS</a:t>
            </a:r>
          </a:p>
        </p:txBody>
      </p:sp>
    </p:spTree>
  </p:cSld>
  <p:clrMapOvr>
    <a:masterClrMapping xmlns:a="http://schemas.openxmlformats.org/drawingml/2006/main"/>
  </p:clrMapOvr>
</p:sld>
</file>