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68426aeda40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9ae9ea068449d8"/>
  </p:sldMasterIdLst>
  <p:sldIdLst>
    <p:sldId xmlns:r="http://schemas.openxmlformats.org/officeDocument/2006/relationships" id="256" r:id="R8cd318a3ea77431c"/>
    <p:sldId xmlns:r="http://schemas.openxmlformats.org/officeDocument/2006/relationships" id="257" r:id="R6f12112cfcff4cd3"/>
    <p:sldId xmlns:r="http://schemas.openxmlformats.org/officeDocument/2006/relationships" id="258" r:id="R43382ffa806f4b38"/>
    <p:sldId xmlns:r="http://schemas.openxmlformats.org/officeDocument/2006/relationships" id="259" r:id="R234b057bc98c4ae0"/>
    <p:sldId xmlns:r="http://schemas.openxmlformats.org/officeDocument/2006/relationships" id="260" r:id="R556253ec302149a3"/>
    <p:sldId xmlns:r="http://schemas.openxmlformats.org/officeDocument/2006/relationships" id="261" r:id="R9501ae70efa2424f"/>
    <p:sldId xmlns:r="http://schemas.openxmlformats.org/officeDocument/2006/relationships" id="262" r:id="R112a47670c7448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ae9ea068449d8" /><Relationship Type="http://schemas.openxmlformats.org/officeDocument/2006/relationships/slide" Target="/ppt/slides/slide1.xml" Id="R8cd318a3ea77431c" /><Relationship Type="http://schemas.openxmlformats.org/officeDocument/2006/relationships/slide" Target="/ppt/slides/slide2.xml" Id="R6f12112cfcff4cd3" /><Relationship Type="http://schemas.openxmlformats.org/officeDocument/2006/relationships/slide" Target="/ppt/slides/slide3.xml" Id="R43382ffa806f4b38" /><Relationship Type="http://schemas.openxmlformats.org/officeDocument/2006/relationships/slide" Target="/ppt/slides/slide4.xml" Id="R234b057bc98c4ae0" /><Relationship Type="http://schemas.openxmlformats.org/officeDocument/2006/relationships/slide" Target="/ppt/slides/slide5.xml" Id="R556253ec302149a3" /><Relationship Type="http://schemas.openxmlformats.org/officeDocument/2006/relationships/slide" Target="/ppt/slides/slide6.xml" Id="R9501ae70efa2424f" /><Relationship Type="http://schemas.openxmlformats.org/officeDocument/2006/relationships/slide" Target="/ppt/slides/slide7.xml" Id="R112a47670c7448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c0e7ffaac4d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e0105963f47bf" /><Relationship Type="http://schemas.openxmlformats.org/officeDocument/2006/relationships/theme" Target="/ppt/slideMasters/theme/theme1.xml" Id="Rfbc70a56a9e644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9e0105963f47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302fbe9dd43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24a08ed0e45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8b7a5c9aa40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f9b876c4848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73ec278344b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655fca04741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f434b23f143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POWER SOLUTIONS MMO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 SOLUTIONS MMO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POWER SOLUTIONS MMO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 SOLUTIONS MMO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 SOLUTIONS MMO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 SOLUTIONS MMO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30 109 932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−503 832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−628 720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2 434 031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10 968 321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 SOLUTIONS MMO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POWER SOLUTIONS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 SOLUTIONS MMO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Ekornsvingen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post@powersolutions.no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www.powersolutions.no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811 713 112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POWER SOLUTIONS MMO AS</a:t>
            </a:r>
          </a:p>
        </p:txBody>
      </p:sp>
    </p:spTree>
  </p:cSld>
  <p:clrMapOvr>
    <a:masterClrMapping xmlns:a="http://schemas.openxmlformats.org/drawingml/2006/main"/>
  </p:clrMapOvr>
</p:sld>
</file>