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5848c9fba394f2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f833ff868b34873"/>
  </p:sldMasterIdLst>
  <p:sldIdLst>
    <p:sldId xmlns:r="http://schemas.openxmlformats.org/officeDocument/2006/relationships" id="256" r:id="R63a34ba8416d49d1"/>
    <p:sldId xmlns:r="http://schemas.openxmlformats.org/officeDocument/2006/relationships" id="257" r:id="Rd9b8b7f24c5c438c"/>
    <p:sldId xmlns:r="http://schemas.openxmlformats.org/officeDocument/2006/relationships" id="258" r:id="R70f7adbaa75d4183"/>
    <p:sldId xmlns:r="http://schemas.openxmlformats.org/officeDocument/2006/relationships" id="259" r:id="Rcec1865b5e6349f2"/>
    <p:sldId xmlns:r="http://schemas.openxmlformats.org/officeDocument/2006/relationships" id="260" r:id="R0194e2f0cbef4dd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f833ff868b34873" /><Relationship Type="http://schemas.openxmlformats.org/officeDocument/2006/relationships/slide" Target="/ppt/slides/slide1.xml" Id="R63a34ba8416d49d1" /><Relationship Type="http://schemas.openxmlformats.org/officeDocument/2006/relationships/slide" Target="/ppt/slides/slide2.xml" Id="Rd9b8b7f24c5c438c" /><Relationship Type="http://schemas.openxmlformats.org/officeDocument/2006/relationships/slide" Target="/ppt/slides/slide3.xml" Id="R70f7adbaa75d4183" /><Relationship Type="http://schemas.openxmlformats.org/officeDocument/2006/relationships/slide" Target="/ppt/slides/slide4.xml" Id="Rcec1865b5e6349f2" /><Relationship Type="http://schemas.openxmlformats.org/officeDocument/2006/relationships/slide" Target="/ppt/slides/slide5.xml" Id="R0194e2f0cbef4dd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7c93ab6e447467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1867bc719e42cb" /><Relationship Type="http://schemas.openxmlformats.org/officeDocument/2006/relationships/theme" Target="/ppt/slideMasters/theme/theme1.xml" Id="Rf4003aa20e6e43d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c1867bc719e42c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32827d76da4a2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daf9267f56455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262e8b2d884e8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f27481c80549b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8dc4aa69dc4a7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DS RØR OG VARME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DS RØR OG VARME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DS RØR OG VARME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DS RØR OG VARME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DS RØR OG VARME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DS RØR OG VARME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811 600 652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DS RØR OG VARME AS</a:t>
            </a:r>
          </a:p>
        </p:txBody>
      </p:sp>
    </p:spTree>
  </p:cSld>
  <p:clrMapOvr>
    <a:masterClrMapping xmlns:a="http://schemas.openxmlformats.org/drawingml/2006/main"/>
  </p:clrMapOvr>
</p:sld>
</file>