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3fa8a5d1474d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a88af8c5e44b51"/>
  </p:sldMasterIdLst>
  <p:sldIdLst>
    <p:sldId xmlns:r="http://schemas.openxmlformats.org/officeDocument/2006/relationships" id="256" r:id="R08ab095fda1c4828"/>
    <p:sldId xmlns:r="http://schemas.openxmlformats.org/officeDocument/2006/relationships" id="257" r:id="Rb29e7bc83b884f50"/>
    <p:sldId xmlns:r="http://schemas.openxmlformats.org/officeDocument/2006/relationships" id="258" r:id="R2502a0ccafb649f6"/>
    <p:sldId xmlns:r="http://schemas.openxmlformats.org/officeDocument/2006/relationships" id="259" r:id="Re38ee9731dfd41f1"/>
    <p:sldId xmlns:r="http://schemas.openxmlformats.org/officeDocument/2006/relationships" id="260" r:id="R1ecb7fc3c75445ab"/>
    <p:sldId xmlns:r="http://schemas.openxmlformats.org/officeDocument/2006/relationships" id="261" r:id="Re41860b483604e30"/>
    <p:sldId xmlns:r="http://schemas.openxmlformats.org/officeDocument/2006/relationships" id="262" r:id="R89d8d833a2ca4e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a88af8c5e44b51" /><Relationship Type="http://schemas.openxmlformats.org/officeDocument/2006/relationships/slide" Target="/ppt/slides/slide1.xml" Id="R08ab095fda1c4828" /><Relationship Type="http://schemas.openxmlformats.org/officeDocument/2006/relationships/slide" Target="/ppt/slides/slide2.xml" Id="Rb29e7bc83b884f50" /><Relationship Type="http://schemas.openxmlformats.org/officeDocument/2006/relationships/slide" Target="/ppt/slides/slide3.xml" Id="R2502a0ccafb649f6" /><Relationship Type="http://schemas.openxmlformats.org/officeDocument/2006/relationships/slide" Target="/ppt/slides/slide4.xml" Id="Re38ee9731dfd41f1" /><Relationship Type="http://schemas.openxmlformats.org/officeDocument/2006/relationships/slide" Target="/ppt/slides/slide5.xml" Id="R1ecb7fc3c75445ab" /><Relationship Type="http://schemas.openxmlformats.org/officeDocument/2006/relationships/slide" Target="/ppt/slides/slide6.xml" Id="Re41860b483604e30" /><Relationship Type="http://schemas.openxmlformats.org/officeDocument/2006/relationships/slide" Target="/ppt/slides/slide7.xml" Id="R89d8d833a2ca4e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7a61779cb41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a9ab0aaa74236" /><Relationship Type="http://schemas.openxmlformats.org/officeDocument/2006/relationships/theme" Target="/ppt/slideMasters/theme/theme1.xml" Id="Rb599c0bb682d4c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fa9ab0aaa742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3ea48662949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408dd38654c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a4be41ac34d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8f678247743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bdee644de40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2bdf5e3fd44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8ce0190c242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DELA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3 646 587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10 300 318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HJELDE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Finnemarka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7603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prosjektpartnerlars@gmail.com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811 546 402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DELA AS</a:t>
            </a:r>
          </a:p>
        </p:txBody>
      </p:sp>
    </p:spTree>
  </p:cSld>
  <p:clrMapOvr>
    <a:masterClrMapping xmlns:a="http://schemas.openxmlformats.org/drawingml/2006/main"/>
  </p:clrMapOvr>
</p:sld>
</file>