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7a45c093a3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8998397e04a44"/>
  </p:sldMasterIdLst>
  <p:sldIdLst>
    <p:sldId xmlns:r="http://schemas.openxmlformats.org/officeDocument/2006/relationships" id="256" r:id="R6e794e2cb8e547bf"/>
    <p:sldId xmlns:r="http://schemas.openxmlformats.org/officeDocument/2006/relationships" id="257" r:id="Rf0dad67d24654b98"/>
    <p:sldId xmlns:r="http://schemas.openxmlformats.org/officeDocument/2006/relationships" id="258" r:id="R71086e1d13f34081"/>
    <p:sldId xmlns:r="http://schemas.openxmlformats.org/officeDocument/2006/relationships" id="259" r:id="Rfecdba57d28d43e9"/>
    <p:sldId xmlns:r="http://schemas.openxmlformats.org/officeDocument/2006/relationships" id="260" r:id="Rab660844bb58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8998397e04a44" /><Relationship Type="http://schemas.openxmlformats.org/officeDocument/2006/relationships/slide" Target="/ppt/slides/slide1.xml" Id="R6e794e2cb8e547bf" /><Relationship Type="http://schemas.openxmlformats.org/officeDocument/2006/relationships/slide" Target="/ppt/slides/slide2.xml" Id="Rf0dad67d24654b98" /><Relationship Type="http://schemas.openxmlformats.org/officeDocument/2006/relationships/slide" Target="/ppt/slides/slide3.xml" Id="R71086e1d13f34081" /><Relationship Type="http://schemas.openxmlformats.org/officeDocument/2006/relationships/slide" Target="/ppt/slides/slide4.xml" Id="Rfecdba57d28d43e9" /><Relationship Type="http://schemas.openxmlformats.org/officeDocument/2006/relationships/slide" Target="/ppt/slides/slide5.xml" Id="Rab660844bb58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0b4d49ce644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2412ff7ff4306" /><Relationship Type="http://schemas.openxmlformats.org/officeDocument/2006/relationships/theme" Target="/ppt/slideMasters/theme/theme1.xml" Id="Recc2cc3dbcf1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2412ff7ff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24f82bf9f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a5569f7c8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5aba468dd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793d6abe4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db41776d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BLOMS MUSIKKHANDEL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 MUSIKKHANDEL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MUSIKKHANDEL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 MUSIKKHANDEL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 MUSIKKHANDEL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 MUSIKKHANDEL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810 686 812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 MUSIKKHANDEL AS</a:t>
            </a:r>
          </a:p>
        </p:txBody>
      </p:sp>
    </p:spTree>
  </p:cSld>
  <p:clrMapOvr>
    <a:masterClrMapping xmlns:a="http://schemas.openxmlformats.org/drawingml/2006/main"/>
  </p:clrMapOvr>
</p:sld>
</file>