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3b51c2f9d84f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681fbc636148a7"/>
  </p:sldMasterIdLst>
  <p:sldIdLst>
    <p:sldId xmlns:r="http://schemas.openxmlformats.org/officeDocument/2006/relationships" id="256" r:id="R1910c11a46c4423e"/>
    <p:sldId xmlns:r="http://schemas.openxmlformats.org/officeDocument/2006/relationships" id="257" r:id="R971e6765ef8c46ae"/>
    <p:sldId xmlns:r="http://schemas.openxmlformats.org/officeDocument/2006/relationships" id="258" r:id="Rede693d3b6674051"/>
    <p:sldId xmlns:r="http://schemas.openxmlformats.org/officeDocument/2006/relationships" id="259" r:id="R9cf7109b0bfc470c"/>
    <p:sldId xmlns:r="http://schemas.openxmlformats.org/officeDocument/2006/relationships" id="260" r:id="Re412390387ed43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681fbc636148a7" /><Relationship Type="http://schemas.openxmlformats.org/officeDocument/2006/relationships/slide" Target="/ppt/slides/slide1.xml" Id="R1910c11a46c4423e" /><Relationship Type="http://schemas.openxmlformats.org/officeDocument/2006/relationships/slide" Target="/ppt/slides/slide2.xml" Id="R971e6765ef8c46ae" /><Relationship Type="http://schemas.openxmlformats.org/officeDocument/2006/relationships/slide" Target="/ppt/slides/slide3.xml" Id="Rede693d3b6674051" /><Relationship Type="http://schemas.openxmlformats.org/officeDocument/2006/relationships/slide" Target="/ppt/slides/slide4.xml" Id="R9cf7109b0bfc470c" /><Relationship Type="http://schemas.openxmlformats.org/officeDocument/2006/relationships/slide" Target="/ppt/slides/slide5.xml" Id="Re412390387ed43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d83a4f36144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f798062c949b2" /><Relationship Type="http://schemas.openxmlformats.org/officeDocument/2006/relationships/theme" Target="/ppt/slideMasters/theme/theme1.xml" Id="R7465bc67fd524b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cf798062c949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261bf303743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7175be38e4d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26df47d2749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17ee3feb34e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43c49a1ee4d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SCANASTRA LTD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SCANASTRA LTD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SCANASTRA LTD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SCANASTRA LTD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SCANASTRA LTD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SCANASTRA LTD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810 647 132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SCANASTRA LTD AS</a:t>
            </a:r>
          </a:p>
        </p:txBody>
      </p:sp>
    </p:spTree>
  </p:cSld>
  <p:clrMapOvr>
    <a:masterClrMapping xmlns:a="http://schemas.openxmlformats.org/drawingml/2006/main"/>
  </p:clrMapOvr>
</p:sld>
</file>