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988eb6b7b4d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dfb7ff7591450a"/>
  </p:sldMasterIdLst>
  <p:sldIdLst>
    <p:sldId xmlns:r="http://schemas.openxmlformats.org/officeDocument/2006/relationships" id="256" r:id="Rdc5519f007ea432d"/>
    <p:sldId xmlns:r="http://schemas.openxmlformats.org/officeDocument/2006/relationships" id="257" r:id="Raa7300e3455c4acf"/>
    <p:sldId xmlns:r="http://schemas.openxmlformats.org/officeDocument/2006/relationships" id="258" r:id="R73b4ad3da4824798"/>
    <p:sldId xmlns:r="http://schemas.openxmlformats.org/officeDocument/2006/relationships" id="259" r:id="Rae648e3540a1442d"/>
    <p:sldId xmlns:r="http://schemas.openxmlformats.org/officeDocument/2006/relationships" id="260" r:id="Rdafdba8da8c54c9a"/>
    <p:sldId xmlns:r="http://schemas.openxmlformats.org/officeDocument/2006/relationships" id="261" r:id="Ra4aac06d21e8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fb7ff7591450a" /><Relationship Type="http://schemas.openxmlformats.org/officeDocument/2006/relationships/slide" Target="/ppt/slides/slide1.xml" Id="Rdc5519f007ea432d" /><Relationship Type="http://schemas.openxmlformats.org/officeDocument/2006/relationships/slide" Target="/ppt/slides/slide2.xml" Id="Raa7300e3455c4acf" /><Relationship Type="http://schemas.openxmlformats.org/officeDocument/2006/relationships/slide" Target="/ppt/slides/slide3.xml" Id="R73b4ad3da4824798" /><Relationship Type="http://schemas.openxmlformats.org/officeDocument/2006/relationships/slide" Target="/ppt/slides/slide4.xml" Id="Rae648e3540a1442d" /><Relationship Type="http://schemas.openxmlformats.org/officeDocument/2006/relationships/slide" Target="/ppt/slides/slide5.xml" Id="Rdafdba8da8c54c9a" /><Relationship Type="http://schemas.openxmlformats.org/officeDocument/2006/relationships/slide" Target="/ppt/slides/slide6.xml" Id="Ra4aac06d21e8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4dc6278ef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85e3796e04150" /><Relationship Type="http://schemas.openxmlformats.org/officeDocument/2006/relationships/theme" Target="/ppt/slideMasters/theme/theme1.xml" Id="R08c90018ab1949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485e3796e041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f037f6e924e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71fc0911844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4d944708841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edfe4929148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889fc451847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ffcac033a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 EIENDOM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ROSSBACH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Hallsgate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3912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810 582 332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 EIENDOM AS</a:t>
            </a:r>
          </a:p>
        </p:txBody>
      </p:sp>
    </p:spTree>
  </p:cSld>
  <p:clrMapOvr>
    <a:masterClrMapping xmlns:a="http://schemas.openxmlformats.org/drawingml/2006/main"/>
  </p:clrMapOvr>
</p:sld>
</file>