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6463793e9244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2c2e472ac14171"/>
  </p:sldMasterIdLst>
  <p:sldIdLst>
    <p:sldId xmlns:r="http://schemas.openxmlformats.org/officeDocument/2006/relationships" id="256" r:id="R07a135ebd3e94ad6"/>
    <p:sldId xmlns:r="http://schemas.openxmlformats.org/officeDocument/2006/relationships" id="257" r:id="R63b9131cb8664705"/>
    <p:sldId xmlns:r="http://schemas.openxmlformats.org/officeDocument/2006/relationships" id="258" r:id="Re3b82dc4488d44bb"/>
    <p:sldId xmlns:r="http://schemas.openxmlformats.org/officeDocument/2006/relationships" id="259" r:id="R59e359c416d0488b"/>
    <p:sldId xmlns:r="http://schemas.openxmlformats.org/officeDocument/2006/relationships" id="260" r:id="R06cbd0522f8f48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2c2e472ac14171" /><Relationship Type="http://schemas.openxmlformats.org/officeDocument/2006/relationships/slide" Target="/ppt/slides/slide1.xml" Id="R07a135ebd3e94ad6" /><Relationship Type="http://schemas.openxmlformats.org/officeDocument/2006/relationships/slide" Target="/ppt/slides/slide2.xml" Id="R63b9131cb8664705" /><Relationship Type="http://schemas.openxmlformats.org/officeDocument/2006/relationships/slide" Target="/ppt/slides/slide3.xml" Id="Re3b82dc4488d44bb" /><Relationship Type="http://schemas.openxmlformats.org/officeDocument/2006/relationships/slide" Target="/ppt/slides/slide4.xml" Id="R59e359c416d0488b" /><Relationship Type="http://schemas.openxmlformats.org/officeDocument/2006/relationships/slide" Target="/ppt/slides/slide5.xml" Id="R06cbd0522f8f48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6504ef46264b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811717a7cc40a1" /><Relationship Type="http://schemas.openxmlformats.org/officeDocument/2006/relationships/theme" Target="/ppt/slideMasters/theme/theme1.xml" Id="R40619cabfea84e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811717a7cc40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817ce0c3b043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ac7d079a374c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fbbac213f94f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02a136384d4f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e2c4fb6ce344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DEN NORSKE BANK ASA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DEN NORSKE BANK ASA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DEN NORSKE BANK ASA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DEN NORSKE BANK ASA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DEN NORSKE BANK ASA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DEN NORSKE BANK ASA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810 506 482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DEN NORSKE BANK ASA</a:t>
            </a:r>
          </a:p>
        </p:txBody>
      </p:sp>
    </p:spTree>
  </p:cSld>
  <p:clrMapOvr>
    <a:masterClrMapping xmlns:a="http://schemas.openxmlformats.org/drawingml/2006/main"/>
  </p:clrMapOvr>
</p:sld>
</file>